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303" r:id="rId3"/>
    <p:sldId id="30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68" r:id="rId21"/>
    <p:sldId id="291" r:id="rId22"/>
    <p:sldId id="292" r:id="rId23"/>
    <p:sldId id="293" r:id="rId24"/>
    <p:sldId id="305" r:id="rId25"/>
    <p:sldId id="306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74" r:id="rId35"/>
    <p:sldId id="276" r:id="rId36"/>
    <p:sldId id="302" r:id="rId37"/>
    <p:sldId id="282" r:id="rId38"/>
    <p:sldId id="281" r:id="rId39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50" d="100"/>
          <a:sy n="50" d="100"/>
        </p:scale>
        <p:origin x="23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6" indent="0" algn="ctr">
              <a:buNone/>
              <a:defRPr sz="1500"/>
            </a:lvl2pPr>
            <a:lvl3pPr marL="685772" indent="0" algn="ctr">
              <a:buNone/>
              <a:defRPr sz="1350"/>
            </a:lvl3pPr>
            <a:lvl4pPr marL="1028657" indent="0" algn="ctr">
              <a:buNone/>
              <a:defRPr sz="1200"/>
            </a:lvl4pPr>
            <a:lvl5pPr marL="1371543" indent="0" algn="ctr">
              <a:buNone/>
              <a:defRPr sz="1200"/>
            </a:lvl5pPr>
            <a:lvl6pPr marL="1714428" indent="0" algn="ctr">
              <a:buNone/>
              <a:defRPr sz="1200"/>
            </a:lvl6pPr>
            <a:lvl7pPr marL="2057314" indent="0" algn="ctr">
              <a:buNone/>
              <a:defRPr sz="1200"/>
            </a:lvl7pPr>
            <a:lvl8pPr marL="2400199" indent="0" algn="ctr">
              <a:buNone/>
              <a:defRPr sz="1200"/>
            </a:lvl8pPr>
            <a:lvl9pPr marL="274308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6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6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8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3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469625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7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5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0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6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8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7" indent="0">
              <a:buNone/>
              <a:defRPr sz="1200" b="1"/>
            </a:lvl4pPr>
            <a:lvl5pPr marL="1371543" indent="0">
              <a:buNone/>
              <a:defRPr sz="1200" b="1"/>
            </a:lvl5pPr>
            <a:lvl6pPr marL="1714428" indent="0">
              <a:buNone/>
              <a:defRPr sz="1200" b="1"/>
            </a:lvl6pPr>
            <a:lvl7pPr marL="2057314" indent="0">
              <a:buNone/>
              <a:defRPr sz="1200" b="1"/>
            </a:lvl7pPr>
            <a:lvl8pPr marL="2400199" indent="0">
              <a:buNone/>
              <a:defRPr sz="1200" b="1"/>
            </a:lvl8pPr>
            <a:lvl9pPr marL="274308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8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7" indent="0">
              <a:buNone/>
              <a:defRPr sz="1200" b="1"/>
            </a:lvl4pPr>
            <a:lvl5pPr marL="1371543" indent="0">
              <a:buNone/>
              <a:defRPr sz="1200" b="1"/>
            </a:lvl5pPr>
            <a:lvl6pPr marL="1714428" indent="0">
              <a:buNone/>
              <a:defRPr sz="1200" b="1"/>
            </a:lvl6pPr>
            <a:lvl7pPr marL="2057314" indent="0">
              <a:buNone/>
              <a:defRPr sz="1200" b="1"/>
            </a:lvl7pPr>
            <a:lvl8pPr marL="2400199" indent="0">
              <a:buNone/>
              <a:defRPr sz="1200" b="1"/>
            </a:lvl8pPr>
            <a:lvl9pPr marL="274308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4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5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4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86" indent="0">
              <a:buNone/>
              <a:defRPr sz="1050"/>
            </a:lvl2pPr>
            <a:lvl3pPr marL="685772" indent="0">
              <a:buNone/>
              <a:defRPr sz="900"/>
            </a:lvl3pPr>
            <a:lvl4pPr marL="1028657" indent="0">
              <a:buNone/>
              <a:defRPr sz="750"/>
            </a:lvl4pPr>
            <a:lvl5pPr marL="1371543" indent="0">
              <a:buNone/>
              <a:defRPr sz="750"/>
            </a:lvl5pPr>
            <a:lvl6pPr marL="1714428" indent="0">
              <a:buNone/>
              <a:defRPr sz="750"/>
            </a:lvl6pPr>
            <a:lvl7pPr marL="2057314" indent="0">
              <a:buNone/>
              <a:defRPr sz="750"/>
            </a:lvl7pPr>
            <a:lvl8pPr marL="2400199" indent="0">
              <a:buNone/>
              <a:defRPr sz="750"/>
            </a:lvl8pPr>
            <a:lvl9pPr marL="274308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3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4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6" indent="0">
              <a:buNone/>
              <a:defRPr sz="2100"/>
            </a:lvl2pPr>
            <a:lvl3pPr marL="685772" indent="0">
              <a:buNone/>
              <a:defRPr sz="1800"/>
            </a:lvl3pPr>
            <a:lvl4pPr marL="1028657" indent="0">
              <a:buNone/>
              <a:defRPr sz="1500"/>
            </a:lvl4pPr>
            <a:lvl5pPr marL="1371543" indent="0">
              <a:buNone/>
              <a:defRPr sz="1500"/>
            </a:lvl5pPr>
            <a:lvl6pPr marL="1714428" indent="0">
              <a:buNone/>
              <a:defRPr sz="1500"/>
            </a:lvl6pPr>
            <a:lvl7pPr marL="2057314" indent="0">
              <a:buNone/>
              <a:defRPr sz="1500"/>
            </a:lvl7pPr>
            <a:lvl8pPr marL="2400199" indent="0">
              <a:buNone/>
              <a:defRPr sz="1500"/>
            </a:lvl8pPr>
            <a:lvl9pPr marL="274308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86" indent="0">
              <a:buNone/>
              <a:defRPr sz="1050"/>
            </a:lvl2pPr>
            <a:lvl3pPr marL="685772" indent="0">
              <a:buNone/>
              <a:defRPr sz="900"/>
            </a:lvl3pPr>
            <a:lvl4pPr marL="1028657" indent="0">
              <a:buNone/>
              <a:defRPr sz="750"/>
            </a:lvl4pPr>
            <a:lvl5pPr marL="1371543" indent="0">
              <a:buNone/>
              <a:defRPr sz="750"/>
            </a:lvl5pPr>
            <a:lvl6pPr marL="1714428" indent="0">
              <a:buNone/>
              <a:defRPr sz="750"/>
            </a:lvl6pPr>
            <a:lvl7pPr marL="2057314" indent="0">
              <a:buNone/>
              <a:defRPr sz="750"/>
            </a:lvl7pPr>
            <a:lvl8pPr marL="2400199" indent="0">
              <a:buNone/>
              <a:defRPr sz="750"/>
            </a:lvl8pPr>
            <a:lvl9pPr marL="274308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6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7856-508F-4BCE-8AC1-C31A8E979CF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8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671C-6E77-4D5F-94B1-20C3BA25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4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7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3" indent="-171443" algn="l" defTabSz="6857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8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4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0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5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1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57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3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28" indent="-171443" algn="l" defTabSz="6857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7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3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28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4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99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85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61FF242-5A24-4C1C-B040-878CD378F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492"/>
          <a:stretch/>
        </p:blipFill>
        <p:spPr>
          <a:xfrm>
            <a:off x="20" y="-228600"/>
            <a:ext cx="6857980" cy="103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6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83480C5-EE9F-4091-9F3E-EC697DD58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350"/>
            <a:ext cx="6858000" cy="10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21133C4-0490-4363-8CA5-22916730A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0"/>
            <a:ext cx="6858000" cy="103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9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5AA958C-ADB6-42D0-8C13-D736CA8B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7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9A9C9E2A-A98D-4B7F-95E3-A39258758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8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2E00202-E8BF-477D-8F5A-834EF377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3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9AEFAC4-F0C0-4C27-BEE9-4FF0E76FF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7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A6E7211-3D72-4D74-A943-DAA26AF3C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2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3F02C-DE3F-49B4-AB62-70B1C07F8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42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4BA06DA-0828-4807-B23B-5EA4B49C8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23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5143A1F-6852-41B4-9F35-EC745D332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1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4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A9F62752-8FAE-46FC-B608-4304302A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3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DF6692-C0CD-462F-9EC6-4F09BF68F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r="755"/>
          <a:stretch/>
        </p:blipFill>
        <p:spPr>
          <a:xfrm>
            <a:off x="20" y="-228600"/>
            <a:ext cx="685798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AF30814-4634-4AC3-B347-7A2B81E45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0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0FADB65-41D6-4748-9722-F805B2DC8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90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13AA6B7-3D3B-42C4-9A0A-1DCACC34A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10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01414-28BE-4B86-AA51-C6662DA8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7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E1BE187-79C4-4BD7-9076-8BAB29D40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33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EF8196D-2530-4568-8C63-031325394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33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5922F3F-7511-4D1A-B168-C0D412AF7A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2620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04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FA159C8-9726-42BA-B572-E4806889E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5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F96685-4C0F-4F7F-9EA0-82AFF9054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64B07-8D68-43F7-9773-F62D277FB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1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0FF2F-0C4F-41F7-959E-290D13A8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18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E48E9-610E-4FF9-A25C-C61394866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8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C16F701-2392-458A-B48D-F4672A1D9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43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586BBC5-0AEC-4703-837B-313A4623F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5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A78A62E-B390-480D-B0B8-1A4BDC876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r="8538"/>
          <a:stretch/>
        </p:blipFill>
        <p:spPr>
          <a:xfrm>
            <a:off x="20" y="-171450"/>
            <a:ext cx="6857980" cy="1007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4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F4A3EA8-B7FE-4CA2-AEFD-49E2C0B6E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45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5D9F683-1FFF-42CC-A31F-CDF614AC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45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70D1894-18E5-4098-90C5-4BD8CFAA7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117"/>
          <a:stretch/>
        </p:blipFill>
        <p:spPr>
          <a:xfrm>
            <a:off x="-1" y="10"/>
            <a:ext cx="6858000" cy="8423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0"/>
            <a:ext cx="6858000" cy="9906000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4166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6A36DA-5B1A-44A2-BF6B-3694CF5E6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9DCCA1-405C-4A4A-BEFD-2CB2E881E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r="5785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BFCEEDE-D817-4655-A505-C3ACACED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r="7653"/>
          <a:stretch/>
        </p:blipFill>
        <p:spPr>
          <a:xfrm>
            <a:off x="20" y="0"/>
            <a:ext cx="685798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8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, timeline&#10;&#10;Description automatically generated">
            <a:extLst>
              <a:ext uri="{FF2B5EF4-FFF2-40B4-BE49-F238E27FC236}">
                <a16:creationId xmlns:a16="http://schemas.microsoft.com/office/drawing/2014/main" id="{7B5B9668-9DC3-4353-B77B-A707269C5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6016"/>
          <a:stretch/>
        </p:blipFill>
        <p:spPr>
          <a:xfrm>
            <a:off x="0" y="10"/>
            <a:ext cx="685800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ilver, several&#10;&#10;Description automatically generated">
            <a:extLst>
              <a:ext uri="{FF2B5EF4-FFF2-40B4-BE49-F238E27FC236}">
                <a16:creationId xmlns:a16="http://schemas.microsoft.com/office/drawing/2014/main" id="{42A0C09D-0F60-403C-873C-E823EFB1D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3395"/>
          <a:stretch/>
        </p:blipFill>
        <p:spPr>
          <a:xfrm>
            <a:off x="-133350" y="10"/>
            <a:ext cx="699135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8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EF220B3-5C73-413A-A80E-C8CB05598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1"/>
          <a:stretch/>
        </p:blipFill>
        <p:spPr>
          <a:xfrm>
            <a:off x="-152400" y="10"/>
            <a:ext cx="701040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9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E42E6DF-D55D-4910-B020-59A3E041A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7029450" cy="102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3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0</Words>
  <Application>Microsoft Office PowerPoint</Application>
  <PresentationFormat>A4 Paper (210x297 mm)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Solomon Mutua</dc:creator>
  <cp:lastModifiedBy>Solomon Mutua</cp:lastModifiedBy>
  <cp:revision>6</cp:revision>
  <dcterms:created xsi:type="dcterms:W3CDTF">2021-08-27T08:11:48Z</dcterms:created>
  <dcterms:modified xsi:type="dcterms:W3CDTF">2021-09-06T11:55:27Z</dcterms:modified>
</cp:coreProperties>
</file>